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15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1"/>
            <a:ext cx="10464800" cy="60977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CD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HYDRO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12922"/>
                </a:solidFill>
              </a:defRPr>
            </a:pPr>
            <a:r>
              <a:t>HYDRO</a:t>
            </a:r>
          </a:p>
          <a:p>
            <a:r>
              <a:rPr>
                <a:solidFill>
                  <a:srgbClr val="FEFB4B"/>
                </a:solidFill>
              </a:rPr>
              <a:t>DYNA</a:t>
            </a:r>
            <a:r>
              <a:rPr>
                <a:solidFill>
                  <a:srgbClr val="274EFA"/>
                </a:solidFill>
              </a:rPr>
              <a:t>MICS</a:t>
            </a:r>
          </a:p>
        </p:txBody>
      </p:sp>
      <p:sp>
        <p:nvSpPr>
          <p:cNvPr id="120" name="By The Wallace High School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By The Wallace High School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CD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E30CE9AF-9AF0-432B-90FD-20310AFEE164-L0-001.jpeg" descr="E30CE9AF-9AF0-432B-90FD-20310AFEE164-L0-001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6718300" y="3067050"/>
            <a:ext cx="5334000" cy="5334000"/>
          </a:xfrm>
          <a:prstGeom prst="rect">
            <a:avLst/>
          </a:prstGeom>
        </p:spPr>
      </p:pic>
      <p:sp>
        <p:nvSpPr>
          <p:cNvPr id="123" name="Water Wast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Water Wastage</a:t>
            </a:r>
          </a:p>
        </p:txBody>
      </p:sp>
      <p:sp>
        <p:nvSpPr>
          <p:cNvPr id="124" name="150 litres a day per person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150 litres a day per person.</a:t>
            </a:r>
          </a:p>
          <a:p>
            <a:r>
              <a:t>3400 litres if you count water used in food.</a:t>
            </a:r>
          </a:p>
          <a:p>
            <a:r>
              <a:t>An 8 minute shower uses 65 litres of water.</a:t>
            </a:r>
          </a:p>
          <a:p>
            <a:r>
              <a:t>Wikipedia states an average bath uses 100 litres of water per use but waterwise states that a bath only uses 80 litres of water.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ippl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CD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59E9BE35-8DE5-47B0-909A-FDF6E324954E-L0-001.png" descr="59E9BE35-8DE5-47B0-909A-FDF6E324954E-L0-001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6980766" y="3397250"/>
            <a:ext cx="4809068" cy="4673600"/>
          </a:xfrm>
          <a:prstGeom prst="rect">
            <a:avLst/>
          </a:prstGeom>
        </p:spPr>
      </p:pic>
      <p:sp>
        <p:nvSpPr>
          <p:cNvPr id="127" name="How we use our wa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we use our water</a:t>
            </a:r>
          </a:p>
        </p:txBody>
      </p:sp>
      <p:sp>
        <p:nvSpPr>
          <p:cNvPr id="128" name="Toilet flushing 30%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39470" indent="-339470" defTabSz="578358">
              <a:spcBef>
                <a:spcPts val="3100"/>
              </a:spcBef>
              <a:defRPr sz="2772"/>
            </a:pPr>
            <a:r>
              <a:t>Toilet flushing 30% </a:t>
            </a:r>
          </a:p>
          <a:p>
            <a:pPr marL="339470" indent="-339470" defTabSz="578358">
              <a:spcBef>
                <a:spcPts val="3100"/>
              </a:spcBef>
              <a:defRPr sz="2772"/>
            </a:pPr>
            <a:r>
              <a:t>Baths and taps 21% </a:t>
            </a:r>
          </a:p>
          <a:p>
            <a:pPr marL="339470" indent="-339470" defTabSz="578358">
              <a:spcBef>
                <a:spcPts val="3100"/>
              </a:spcBef>
              <a:defRPr sz="2772"/>
            </a:pPr>
            <a:r>
              <a:t>Showers 12% </a:t>
            </a:r>
          </a:p>
          <a:p>
            <a:pPr marL="339470" indent="-339470" defTabSz="578358">
              <a:spcBef>
                <a:spcPts val="3100"/>
              </a:spcBef>
              <a:defRPr sz="2772"/>
            </a:pPr>
            <a:r>
              <a:t>Clothes washing 13% </a:t>
            </a:r>
          </a:p>
          <a:p>
            <a:pPr marL="339470" indent="-339470" defTabSz="578358">
              <a:spcBef>
                <a:spcPts val="3100"/>
              </a:spcBef>
              <a:defRPr sz="2772"/>
            </a:pPr>
            <a:r>
              <a:t>Washing up 8% </a:t>
            </a:r>
          </a:p>
          <a:p>
            <a:pPr marL="339470" indent="-339470" defTabSz="578358">
              <a:spcBef>
                <a:spcPts val="3100"/>
              </a:spcBef>
              <a:defRPr sz="2772"/>
            </a:pPr>
            <a:r>
              <a:t>Outdoor 7% </a:t>
            </a:r>
          </a:p>
          <a:p>
            <a:pPr marL="339470" indent="-339470" defTabSz="578358">
              <a:spcBef>
                <a:spcPts val="3100"/>
              </a:spcBef>
              <a:defRPr sz="2772"/>
            </a:pPr>
            <a:r>
              <a:t>Other 5% </a:t>
            </a:r>
          </a:p>
          <a:p>
            <a:pPr marL="339470" indent="-339470" defTabSz="578358">
              <a:spcBef>
                <a:spcPts val="3100"/>
              </a:spcBef>
              <a:defRPr sz="2772"/>
            </a:pPr>
            <a:r>
              <a:t>Drinking 4%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pageCurlDouble"/>
      </p:transition>
    </mc:Choice>
    <mc:Choice xmlns:p14="http://schemas.microsoft.com/office/powerpoint/2010/main" xmlns="" Requires="p14">
      <p:transition spd="slow" advClick="1" p14:dur="1750">
        <p14:prism dir="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CD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3C64E060-D000-4CC0-86C6-B6B46BADAD01-L0-001.jpeg" descr="3C64E060-D000-4CC0-86C6-B6B46BADAD01-L0-001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26099" r="2609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1" name="The Probl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Problem</a:t>
            </a:r>
          </a:p>
        </p:txBody>
      </p:sp>
      <p:sp>
        <p:nvSpPr>
          <p:cNvPr id="132" name="The problem we have chosen to research is water wastage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problem we have chosen to research is water wastage.</a:t>
            </a:r>
          </a:p>
          <a:p>
            <a:r>
              <a:t>About 95 percent of the water entering our homes goes down the drain.</a:t>
            </a:r>
          </a:p>
          <a:p>
            <a:r>
              <a:t>Running the tap while brushing your teeth can waste 4 gallons of water.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>
        <p:dissolv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CD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N.I Wa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N.I Water</a:t>
            </a:r>
          </a:p>
        </p:txBody>
      </p:sp>
      <p:sp>
        <p:nvSpPr>
          <p:cNvPr id="135" name="We visited N.I water to find out more information and figure out how to solve our problem."/>
          <p:cNvSpPr txBox="1">
            <a:spLocks noGrp="1"/>
          </p:cNvSpPr>
          <p:nvPr>
            <p:ph type="body" sz="quarter" idx="1"/>
          </p:nvPr>
        </p:nvSpPr>
        <p:spPr>
          <a:xfrm>
            <a:off x="661036" y="2330016"/>
            <a:ext cx="5334001" cy="1945227"/>
          </a:xfrm>
          <a:prstGeom prst="rect">
            <a:avLst/>
          </a:prstGeom>
        </p:spPr>
        <p:txBody>
          <a:bodyPr/>
          <a:lstStyle/>
          <a:p>
            <a:r>
              <a:t>We visited N.I water to find out more information and figure out how to solve our problem.</a:t>
            </a:r>
          </a:p>
        </p:txBody>
      </p:sp>
      <p:pic>
        <p:nvPicPr>
          <p:cNvPr id="136" name="8101D87D-463A-439D-B1B9-53C73201EEEC-L0-001.jpeg" descr="8101D87D-463A-439D-B1B9-53C73201EEEC-L0-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6034" y="2070925"/>
            <a:ext cx="5314252" cy="39856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8215D1BC-16BC-419A-9996-1EB033D30ADC-L0-001.jpeg" descr="8215D1BC-16BC-419A-9996-1EB033D30ADC-L0-001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91137" y="6023581"/>
            <a:ext cx="2634526" cy="3512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98083097-E120-498B-A7D6-F6122DBD3172-L0-001.jpeg" descr="98083097-E120-498B-A7D6-F6122DBD3172-L0-001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48040" y="4912695"/>
            <a:ext cx="2661371" cy="35484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77895906-2564-4088-B34C-264F8F788705-L0-001.jpeg" descr="77895906-2564-4088-B34C-264F8F788705-L0-001.jpe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731598" y="4463995"/>
            <a:ext cx="3334421" cy="44458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C37821EB-8CC8-44A0-A93E-239D021E5BAB-L0-001.jpeg" descr="C37821EB-8CC8-44A0-A93E-239D021E5BAB-L0-001.jpe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665862" y="6212777"/>
            <a:ext cx="2557824" cy="34104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77895906-2564-4088-B34C-264F8F788705-L0-001.jpeg" descr="77895906-2564-4088-B34C-264F8F788705-L0-001.jpe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5988" y="4541410"/>
            <a:ext cx="2649865" cy="35331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CD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DSC_0356.jpeg" descr="DSC_0356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6718300" y="4233862"/>
            <a:ext cx="5334000" cy="3000376"/>
          </a:xfrm>
          <a:prstGeom prst="rect">
            <a:avLst/>
          </a:prstGeom>
        </p:spPr>
      </p:pic>
      <p:sp>
        <p:nvSpPr>
          <p:cNvPr id="144" name="N.I Wa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N.I Water</a:t>
            </a:r>
          </a:p>
        </p:txBody>
      </p:sp>
      <p:sp>
        <p:nvSpPr>
          <p:cNvPr id="145" name="During our trip we found out some really interesting facts and good ideas to cut down on water wastage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During our trip we found out some really interesting facts and good ideas to cut down on water wastage.</a:t>
            </a:r>
          </a:p>
          <a:p>
            <a:r>
              <a:t>The workers at N.I Water were happy to help out as the less water we waste, the easier it is for workers all over Northern Ireland to treat the water.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pus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CD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cameraImage.jpg" descr="cameraImage.jp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18181" r="1818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8" name="Our 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Our Solution </a:t>
            </a:r>
          </a:p>
        </p:txBody>
      </p:sp>
      <p:sp>
        <p:nvSpPr>
          <p:cNvPr id="149" name="Our solution is to make our own Web app to promote the idea of saving water through showernode.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Our solution is to make our own Web app to promote the idea of saving water through showernode.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hecker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G_4016.MOV" descr="IMG_401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ircl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01678" fill="hold"/>
                                        <p:tgtEl>
                                          <p:spTgt spid="1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5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</Words>
  <Application>Microsoft Office PowerPoint</Application>
  <PresentationFormat>Custom</PresentationFormat>
  <Paragraphs>28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HYDRO DYNAMICS</vt:lpstr>
      <vt:lpstr>Water Wastage</vt:lpstr>
      <vt:lpstr>How we use our water</vt:lpstr>
      <vt:lpstr>The Problem</vt:lpstr>
      <vt:lpstr>N.I Water</vt:lpstr>
      <vt:lpstr>N.I Water</vt:lpstr>
      <vt:lpstr>Our Solution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HYDRO DYNAMICS</dc:title>
  <cp:lastModifiedBy>IT Department</cp:lastModifiedBy>
  <cp:revision>1</cp:revision>
  <dcterms:modified xsi:type="dcterms:W3CDTF">2017-11-28T14:14:57Z</dcterms:modified>
</cp:coreProperties>
</file>